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4319588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9" d="100"/>
          <a:sy n="219" d="100"/>
        </p:scale>
        <p:origin x="120" y="512"/>
      </p:cViewPr>
      <p:guideLst>
        <p:guide orient="horz" pos="13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341872"/>
            <a:ext cx="7772400" cy="92591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447766"/>
            <a:ext cx="6400800" cy="11038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209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90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72984"/>
            <a:ext cx="2057400" cy="368564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72984"/>
            <a:ext cx="6019800" cy="368564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58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02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775736"/>
            <a:ext cx="7772400" cy="8579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1830826"/>
            <a:ext cx="7772400" cy="94491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3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007904"/>
            <a:ext cx="4038600" cy="2850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007904"/>
            <a:ext cx="4038600" cy="2850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156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66908"/>
            <a:ext cx="4040188" cy="4029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369869"/>
            <a:ext cx="4040188" cy="248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966908"/>
            <a:ext cx="4041775" cy="4029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369869"/>
            <a:ext cx="4041775" cy="248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53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2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28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171984"/>
            <a:ext cx="3008313" cy="73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171984"/>
            <a:ext cx="5111750" cy="3686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903914"/>
            <a:ext cx="3008313" cy="2954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495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023712"/>
            <a:ext cx="5486400" cy="3569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385963"/>
            <a:ext cx="5486400" cy="2591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3380678"/>
            <a:ext cx="5486400" cy="506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31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72984"/>
            <a:ext cx="8229600" cy="719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07904"/>
            <a:ext cx="8229600" cy="285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003618"/>
            <a:ext cx="21336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1D6C9-A74A-447E-A4E1-256E2F57D7C6}" type="datetimeFigureOut">
              <a:rPr lang="ko-KR" altLang="en-US" smtClean="0"/>
              <a:t>25-01-04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003618"/>
            <a:ext cx="28956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003618"/>
            <a:ext cx="21336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46995-3C0A-4220-A890-F29169B3F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08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2619401" y="2261059"/>
            <a:ext cx="156591" cy="719990"/>
            <a:chOff x="2835424" y="4826409"/>
            <a:chExt cx="156591" cy="719990"/>
          </a:xfrm>
        </p:grpSpPr>
        <p:grpSp>
          <p:nvGrpSpPr>
            <p:cNvPr id="108" name="그룹 107"/>
            <p:cNvGrpSpPr/>
            <p:nvPr/>
          </p:nvGrpSpPr>
          <p:grpSpPr>
            <a:xfrm>
              <a:off x="2839615" y="4826409"/>
              <a:ext cx="152400" cy="193172"/>
              <a:chOff x="4292352" y="2069232"/>
              <a:chExt cx="152400" cy="288032"/>
            </a:xfrm>
          </p:grpSpPr>
          <p:sp>
            <p:nvSpPr>
              <p:cNvPr id="115" name="직사각형 114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" name="직사각형 115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9" name="그룹 108"/>
            <p:cNvGrpSpPr/>
            <p:nvPr/>
          </p:nvGrpSpPr>
          <p:grpSpPr>
            <a:xfrm>
              <a:off x="2835424" y="5083383"/>
              <a:ext cx="152400" cy="193172"/>
              <a:chOff x="4292352" y="2069232"/>
              <a:chExt cx="152400" cy="288032"/>
            </a:xfrm>
          </p:grpSpPr>
          <p:sp>
            <p:nvSpPr>
              <p:cNvPr id="113" name="직사각형 112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직사각형 113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10" name="그룹 109"/>
            <p:cNvGrpSpPr/>
            <p:nvPr/>
          </p:nvGrpSpPr>
          <p:grpSpPr>
            <a:xfrm>
              <a:off x="2835424" y="5353227"/>
              <a:ext cx="152400" cy="193172"/>
              <a:chOff x="4292352" y="2069232"/>
              <a:chExt cx="152400" cy="288032"/>
            </a:xfrm>
          </p:grpSpPr>
          <p:sp>
            <p:nvSpPr>
              <p:cNvPr id="111" name="직사각형 110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2" name="직사각형 111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6" name="그룹 5"/>
          <p:cNvGrpSpPr/>
          <p:nvPr/>
        </p:nvGrpSpPr>
        <p:grpSpPr>
          <a:xfrm>
            <a:off x="1265098" y="2152959"/>
            <a:ext cx="1218671" cy="154030"/>
            <a:chOff x="1481121" y="4718309"/>
            <a:chExt cx="1218671" cy="154030"/>
          </a:xfrm>
        </p:grpSpPr>
        <p:grpSp>
          <p:nvGrpSpPr>
            <p:cNvPr id="99" name="그룹 98"/>
            <p:cNvGrpSpPr/>
            <p:nvPr/>
          </p:nvGrpSpPr>
          <p:grpSpPr>
            <a:xfrm>
              <a:off x="1481121" y="4728323"/>
              <a:ext cx="216024" cy="144016"/>
              <a:chOff x="4860032" y="2780928"/>
              <a:chExt cx="216024" cy="144016"/>
            </a:xfrm>
          </p:grpSpPr>
          <p:sp>
            <p:nvSpPr>
              <p:cNvPr id="106" name="직사각형 105"/>
              <p:cNvSpPr/>
              <p:nvPr/>
            </p:nvSpPr>
            <p:spPr>
              <a:xfrm>
                <a:off x="4860032" y="2852936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7" name="직사각형 106"/>
              <p:cNvSpPr/>
              <p:nvPr/>
            </p:nvSpPr>
            <p:spPr>
              <a:xfrm>
                <a:off x="4860032" y="2780928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0" name="그룹 99"/>
            <p:cNvGrpSpPr/>
            <p:nvPr/>
          </p:nvGrpSpPr>
          <p:grpSpPr>
            <a:xfrm>
              <a:off x="2011692" y="4728323"/>
              <a:ext cx="216024" cy="144016"/>
              <a:chOff x="4860032" y="2780928"/>
              <a:chExt cx="216024" cy="144016"/>
            </a:xfrm>
          </p:grpSpPr>
          <p:sp>
            <p:nvSpPr>
              <p:cNvPr id="104" name="직사각형 103"/>
              <p:cNvSpPr/>
              <p:nvPr/>
            </p:nvSpPr>
            <p:spPr>
              <a:xfrm>
                <a:off x="4860032" y="2852936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직사각형 104"/>
              <p:cNvSpPr/>
              <p:nvPr/>
            </p:nvSpPr>
            <p:spPr>
              <a:xfrm>
                <a:off x="4860032" y="2780928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1" name="그룹 100"/>
            <p:cNvGrpSpPr/>
            <p:nvPr/>
          </p:nvGrpSpPr>
          <p:grpSpPr>
            <a:xfrm>
              <a:off x="2483768" y="4718309"/>
              <a:ext cx="216024" cy="144016"/>
              <a:chOff x="4860032" y="2780928"/>
              <a:chExt cx="216024" cy="144016"/>
            </a:xfrm>
          </p:grpSpPr>
          <p:sp>
            <p:nvSpPr>
              <p:cNvPr id="102" name="직사각형 101"/>
              <p:cNvSpPr/>
              <p:nvPr/>
            </p:nvSpPr>
            <p:spPr>
              <a:xfrm>
                <a:off x="4860032" y="2852936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직사각형 102"/>
              <p:cNvSpPr/>
              <p:nvPr/>
            </p:nvSpPr>
            <p:spPr>
              <a:xfrm>
                <a:off x="4860032" y="2780928"/>
                <a:ext cx="216024" cy="7200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7" name="그룹 6"/>
          <p:cNvGrpSpPr/>
          <p:nvPr/>
        </p:nvGrpSpPr>
        <p:grpSpPr>
          <a:xfrm>
            <a:off x="1467274" y="2276392"/>
            <a:ext cx="156591" cy="719990"/>
            <a:chOff x="1683297" y="4841742"/>
            <a:chExt cx="156591" cy="719990"/>
          </a:xfrm>
        </p:grpSpPr>
        <p:grpSp>
          <p:nvGrpSpPr>
            <p:cNvPr id="90" name="그룹 89"/>
            <p:cNvGrpSpPr/>
            <p:nvPr/>
          </p:nvGrpSpPr>
          <p:grpSpPr>
            <a:xfrm>
              <a:off x="1687488" y="4841742"/>
              <a:ext cx="152400" cy="193172"/>
              <a:chOff x="4292352" y="2069232"/>
              <a:chExt cx="152400" cy="288032"/>
            </a:xfrm>
          </p:grpSpPr>
          <p:sp>
            <p:nvSpPr>
              <p:cNvPr id="97" name="직사각형 96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1" name="그룹 90"/>
            <p:cNvGrpSpPr/>
            <p:nvPr/>
          </p:nvGrpSpPr>
          <p:grpSpPr>
            <a:xfrm>
              <a:off x="1683297" y="5098716"/>
              <a:ext cx="152400" cy="193172"/>
              <a:chOff x="4292352" y="2069232"/>
              <a:chExt cx="152400" cy="288032"/>
            </a:xfrm>
          </p:grpSpPr>
          <p:sp>
            <p:nvSpPr>
              <p:cNvPr id="95" name="직사각형 94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2" name="그룹 91"/>
            <p:cNvGrpSpPr/>
            <p:nvPr/>
          </p:nvGrpSpPr>
          <p:grpSpPr>
            <a:xfrm>
              <a:off x="1683297" y="5368560"/>
              <a:ext cx="152400" cy="193172"/>
              <a:chOff x="4292352" y="2069232"/>
              <a:chExt cx="152400" cy="288032"/>
            </a:xfrm>
          </p:grpSpPr>
          <p:sp>
            <p:nvSpPr>
              <p:cNvPr id="93" name="직사각형 92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직사각형 93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8" name="그룹 7"/>
          <p:cNvGrpSpPr/>
          <p:nvPr/>
        </p:nvGrpSpPr>
        <p:grpSpPr>
          <a:xfrm>
            <a:off x="3122143" y="2270985"/>
            <a:ext cx="70142" cy="710064"/>
            <a:chOff x="3338167" y="4836335"/>
            <a:chExt cx="70142" cy="710064"/>
          </a:xfrm>
        </p:grpSpPr>
        <p:sp>
          <p:nvSpPr>
            <p:cNvPr id="87" name="직사각형 86"/>
            <p:cNvSpPr/>
            <p:nvPr/>
          </p:nvSpPr>
          <p:spPr>
            <a:xfrm>
              <a:off x="3338167" y="4836335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3338167" y="5083383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3338167" y="5353227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1082411" y="2278664"/>
            <a:ext cx="70142" cy="710064"/>
            <a:chOff x="1298435" y="4844014"/>
            <a:chExt cx="70142" cy="710064"/>
          </a:xfrm>
        </p:grpSpPr>
        <p:sp>
          <p:nvSpPr>
            <p:cNvPr id="84" name="직사각형 83"/>
            <p:cNvSpPr/>
            <p:nvPr/>
          </p:nvSpPr>
          <p:spPr>
            <a:xfrm>
              <a:off x="1298435" y="4844014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1298435" y="5091062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1298435" y="5360906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055370" y="2260971"/>
            <a:ext cx="156591" cy="719990"/>
            <a:chOff x="4271393" y="4826321"/>
            <a:chExt cx="156591" cy="719990"/>
          </a:xfrm>
        </p:grpSpPr>
        <p:grpSp>
          <p:nvGrpSpPr>
            <p:cNvPr id="75" name="그룹 74"/>
            <p:cNvGrpSpPr/>
            <p:nvPr/>
          </p:nvGrpSpPr>
          <p:grpSpPr>
            <a:xfrm>
              <a:off x="4275584" y="4826321"/>
              <a:ext cx="152400" cy="193172"/>
              <a:chOff x="4292352" y="2069232"/>
              <a:chExt cx="152400" cy="288032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6" name="그룹 75"/>
            <p:cNvGrpSpPr/>
            <p:nvPr/>
          </p:nvGrpSpPr>
          <p:grpSpPr>
            <a:xfrm>
              <a:off x="4271393" y="5083295"/>
              <a:ext cx="152400" cy="193172"/>
              <a:chOff x="4292352" y="2069232"/>
              <a:chExt cx="152400" cy="288032"/>
            </a:xfrm>
          </p:grpSpPr>
          <p:sp>
            <p:nvSpPr>
              <p:cNvPr id="80" name="직사각형 79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4271393" y="5353139"/>
              <a:ext cx="152400" cy="193172"/>
              <a:chOff x="4292352" y="2069232"/>
              <a:chExt cx="152400" cy="288032"/>
            </a:xfrm>
          </p:grpSpPr>
          <p:sp>
            <p:nvSpPr>
              <p:cNvPr id="78" name="직사각형 77"/>
              <p:cNvSpPr/>
              <p:nvPr/>
            </p:nvSpPr>
            <p:spPr>
              <a:xfrm>
                <a:off x="4292352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4374610" y="2069232"/>
                <a:ext cx="70142" cy="2880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1" name="직사각형 10"/>
          <p:cNvSpPr/>
          <p:nvPr/>
        </p:nvSpPr>
        <p:spPr>
          <a:xfrm>
            <a:off x="4065123" y="2013998"/>
            <a:ext cx="70142" cy="1931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/>
          <p:cNvGrpSpPr/>
          <p:nvPr/>
        </p:nvGrpSpPr>
        <p:grpSpPr>
          <a:xfrm>
            <a:off x="6745888" y="2242660"/>
            <a:ext cx="1340856" cy="82534"/>
            <a:chOff x="6961912" y="4808010"/>
            <a:chExt cx="1340856" cy="82534"/>
          </a:xfrm>
        </p:grpSpPr>
        <p:sp>
          <p:nvSpPr>
            <p:cNvPr id="72" name="직사각형 71"/>
            <p:cNvSpPr/>
            <p:nvPr/>
          </p:nvSpPr>
          <p:spPr>
            <a:xfrm>
              <a:off x="8086744" y="4808010"/>
              <a:ext cx="216024" cy="720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7524328" y="4818536"/>
              <a:ext cx="216024" cy="720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6961912" y="4818448"/>
              <a:ext cx="216024" cy="720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6618262" y="2278665"/>
            <a:ext cx="70142" cy="695303"/>
            <a:chOff x="6834286" y="4844014"/>
            <a:chExt cx="70142" cy="695303"/>
          </a:xfrm>
        </p:grpSpPr>
        <p:sp>
          <p:nvSpPr>
            <p:cNvPr id="69" name="직사각형 68"/>
            <p:cNvSpPr/>
            <p:nvPr/>
          </p:nvSpPr>
          <p:spPr>
            <a:xfrm>
              <a:off x="6834286" y="5346145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6834286" y="5098716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6834286" y="4844014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8158752" y="2278996"/>
            <a:ext cx="70142" cy="695303"/>
            <a:chOff x="8374776" y="4844345"/>
            <a:chExt cx="70142" cy="695303"/>
          </a:xfrm>
        </p:grpSpPr>
        <p:sp>
          <p:nvSpPr>
            <p:cNvPr id="66" name="직사각형 65"/>
            <p:cNvSpPr/>
            <p:nvPr/>
          </p:nvSpPr>
          <p:spPr>
            <a:xfrm>
              <a:off x="8374776" y="5346476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8374776" y="5099047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8374776" y="4844345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5"/>
          <p:cNvSpPr/>
          <p:nvPr/>
        </p:nvSpPr>
        <p:spPr>
          <a:xfrm rot="5400000">
            <a:off x="502128" y="2629266"/>
            <a:ext cx="1443000" cy="648072"/>
          </a:xfrm>
          <a:custGeom>
            <a:avLst/>
            <a:gdLst>
              <a:gd name="connsiteX0" fmla="*/ 0 w 1656184"/>
              <a:gd name="connsiteY0" fmla="*/ 0 h 648072"/>
              <a:gd name="connsiteX1" fmla="*/ 1656184 w 1656184"/>
              <a:gd name="connsiteY1" fmla="*/ 0 h 648072"/>
              <a:gd name="connsiteX2" fmla="*/ 1656184 w 1656184"/>
              <a:gd name="connsiteY2" fmla="*/ 648072 h 648072"/>
              <a:gd name="connsiteX3" fmla="*/ 0 w 1656184"/>
              <a:gd name="connsiteY3" fmla="*/ 648072 h 648072"/>
              <a:gd name="connsiteX4" fmla="*/ 0 w 1656184"/>
              <a:gd name="connsiteY4" fmla="*/ 0 h 648072"/>
              <a:gd name="connsiteX0" fmla="*/ 0 w 1656184"/>
              <a:gd name="connsiteY0" fmla="*/ 0 h 648072"/>
              <a:gd name="connsiteX1" fmla="*/ 1656184 w 1656184"/>
              <a:gd name="connsiteY1" fmla="*/ 0 h 648072"/>
              <a:gd name="connsiteX2" fmla="*/ 1651072 w 1656184"/>
              <a:gd name="connsiteY2" fmla="*/ 492088 h 648072"/>
              <a:gd name="connsiteX3" fmla="*/ 1656184 w 1656184"/>
              <a:gd name="connsiteY3" fmla="*/ 648072 h 648072"/>
              <a:gd name="connsiteX4" fmla="*/ 0 w 1656184"/>
              <a:gd name="connsiteY4" fmla="*/ 648072 h 648072"/>
              <a:gd name="connsiteX5" fmla="*/ 0 w 1656184"/>
              <a:gd name="connsiteY5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651072 w 1659024"/>
              <a:gd name="connsiteY3" fmla="*/ 492088 h 648072"/>
              <a:gd name="connsiteX4" fmla="*/ 1656184 w 1659024"/>
              <a:gd name="connsiteY4" fmla="*/ 648072 h 648072"/>
              <a:gd name="connsiteX5" fmla="*/ 0 w 1659024"/>
              <a:gd name="connsiteY5" fmla="*/ 648072 h 648072"/>
              <a:gd name="connsiteX6" fmla="*/ 0 w 1659024"/>
              <a:gd name="connsiteY6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651072 w 1659024"/>
              <a:gd name="connsiteY3" fmla="*/ 325111 h 648072"/>
              <a:gd name="connsiteX4" fmla="*/ 1651072 w 1659024"/>
              <a:gd name="connsiteY4" fmla="*/ 492088 h 648072"/>
              <a:gd name="connsiteX5" fmla="*/ 1656184 w 1659024"/>
              <a:gd name="connsiteY5" fmla="*/ 648072 h 648072"/>
              <a:gd name="connsiteX6" fmla="*/ 0 w 1659024"/>
              <a:gd name="connsiteY6" fmla="*/ 648072 h 648072"/>
              <a:gd name="connsiteX7" fmla="*/ 0 w 1659024"/>
              <a:gd name="connsiteY7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269410 w 1659024"/>
              <a:gd name="connsiteY3" fmla="*/ 317160 h 648072"/>
              <a:gd name="connsiteX4" fmla="*/ 1651072 w 1659024"/>
              <a:gd name="connsiteY4" fmla="*/ 492088 h 648072"/>
              <a:gd name="connsiteX5" fmla="*/ 1656184 w 1659024"/>
              <a:gd name="connsiteY5" fmla="*/ 648072 h 648072"/>
              <a:gd name="connsiteX6" fmla="*/ 0 w 1659024"/>
              <a:gd name="connsiteY6" fmla="*/ 648072 h 648072"/>
              <a:gd name="connsiteX7" fmla="*/ 0 w 1659024"/>
              <a:gd name="connsiteY7" fmla="*/ 0 h 648072"/>
              <a:gd name="connsiteX0" fmla="*/ 0 w 1659024"/>
              <a:gd name="connsiteY0" fmla="*/ 0 h 648072"/>
              <a:gd name="connsiteX1" fmla="*/ 830365 w 1659024"/>
              <a:gd name="connsiteY1" fmla="*/ 876 h 648072"/>
              <a:gd name="connsiteX2" fmla="*/ 1656184 w 1659024"/>
              <a:gd name="connsiteY2" fmla="*/ 0 h 648072"/>
              <a:gd name="connsiteX3" fmla="*/ 1659024 w 1659024"/>
              <a:gd name="connsiteY3" fmla="*/ 134280 h 648072"/>
              <a:gd name="connsiteX4" fmla="*/ 1269410 w 1659024"/>
              <a:gd name="connsiteY4" fmla="*/ 317160 h 648072"/>
              <a:gd name="connsiteX5" fmla="*/ 1651072 w 1659024"/>
              <a:gd name="connsiteY5" fmla="*/ 492088 h 648072"/>
              <a:gd name="connsiteX6" fmla="*/ 1656184 w 1659024"/>
              <a:gd name="connsiteY6" fmla="*/ 648072 h 648072"/>
              <a:gd name="connsiteX7" fmla="*/ 0 w 1659024"/>
              <a:gd name="connsiteY7" fmla="*/ 648072 h 648072"/>
              <a:gd name="connsiteX8" fmla="*/ 0 w 1659024"/>
              <a:gd name="connsiteY8" fmla="*/ 0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59024" h="648072">
                <a:moveTo>
                  <a:pt x="0" y="0"/>
                </a:moveTo>
                <a:lnTo>
                  <a:pt x="830365" y="876"/>
                </a:lnTo>
                <a:lnTo>
                  <a:pt x="1656184" y="0"/>
                </a:lnTo>
                <a:cubicBezTo>
                  <a:pt x="1657131" y="44760"/>
                  <a:pt x="1658077" y="89520"/>
                  <a:pt x="1659024" y="134280"/>
                </a:cubicBezTo>
                <a:lnTo>
                  <a:pt x="1269410" y="317160"/>
                </a:lnTo>
                <a:lnTo>
                  <a:pt x="1651072" y="492088"/>
                </a:lnTo>
                <a:lnTo>
                  <a:pt x="1656184" y="648072"/>
                </a:lnTo>
                <a:lnTo>
                  <a:pt x="0" y="648072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1547664" y="2231802"/>
            <a:ext cx="1656184" cy="7215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827584" y="1511722"/>
            <a:ext cx="2088232" cy="7200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1043608" y="1583730"/>
            <a:ext cx="1656184" cy="6480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1043608" y="1078254"/>
            <a:ext cx="1656184" cy="1454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1547664" y="1223690"/>
            <a:ext cx="1656184" cy="1454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899592" y="1223690"/>
            <a:ext cx="648072" cy="1454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2699792" y="1078254"/>
            <a:ext cx="648072" cy="1454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827584" y="647626"/>
            <a:ext cx="2088232" cy="1440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043608" y="791642"/>
            <a:ext cx="1656184" cy="1440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3994070" y="2227542"/>
            <a:ext cx="145882" cy="7243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4139952" y="2231802"/>
            <a:ext cx="145882" cy="1443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3994070" y="2231802"/>
            <a:ext cx="145882" cy="1443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4139952" y="1507462"/>
            <a:ext cx="145882" cy="7243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3994070" y="1583730"/>
            <a:ext cx="145882" cy="6480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5287596" y="2231802"/>
            <a:ext cx="148502" cy="72434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5942018" y="2231802"/>
            <a:ext cx="142150" cy="7243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5"/>
          <p:cNvSpPr/>
          <p:nvPr/>
        </p:nvSpPr>
        <p:spPr>
          <a:xfrm rot="5400000">
            <a:off x="4894616" y="2629266"/>
            <a:ext cx="1443000" cy="648072"/>
          </a:xfrm>
          <a:custGeom>
            <a:avLst/>
            <a:gdLst>
              <a:gd name="connsiteX0" fmla="*/ 0 w 1656184"/>
              <a:gd name="connsiteY0" fmla="*/ 0 h 648072"/>
              <a:gd name="connsiteX1" fmla="*/ 1656184 w 1656184"/>
              <a:gd name="connsiteY1" fmla="*/ 0 h 648072"/>
              <a:gd name="connsiteX2" fmla="*/ 1656184 w 1656184"/>
              <a:gd name="connsiteY2" fmla="*/ 648072 h 648072"/>
              <a:gd name="connsiteX3" fmla="*/ 0 w 1656184"/>
              <a:gd name="connsiteY3" fmla="*/ 648072 h 648072"/>
              <a:gd name="connsiteX4" fmla="*/ 0 w 1656184"/>
              <a:gd name="connsiteY4" fmla="*/ 0 h 648072"/>
              <a:gd name="connsiteX0" fmla="*/ 0 w 1656184"/>
              <a:gd name="connsiteY0" fmla="*/ 0 h 648072"/>
              <a:gd name="connsiteX1" fmla="*/ 1656184 w 1656184"/>
              <a:gd name="connsiteY1" fmla="*/ 0 h 648072"/>
              <a:gd name="connsiteX2" fmla="*/ 1651072 w 1656184"/>
              <a:gd name="connsiteY2" fmla="*/ 492088 h 648072"/>
              <a:gd name="connsiteX3" fmla="*/ 1656184 w 1656184"/>
              <a:gd name="connsiteY3" fmla="*/ 648072 h 648072"/>
              <a:gd name="connsiteX4" fmla="*/ 0 w 1656184"/>
              <a:gd name="connsiteY4" fmla="*/ 648072 h 648072"/>
              <a:gd name="connsiteX5" fmla="*/ 0 w 1656184"/>
              <a:gd name="connsiteY5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651072 w 1659024"/>
              <a:gd name="connsiteY3" fmla="*/ 492088 h 648072"/>
              <a:gd name="connsiteX4" fmla="*/ 1656184 w 1659024"/>
              <a:gd name="connsiteY4" fmla="*/ 648072 h 648072"/>
              <a:gd name="connsiteX5" fmla="*/ 0 w 1659024"/>
              <a:gd name="connsiteY5" fmla="*/ 648072 h 648072"/>
              <a:gd name="connsiteX6" fmla="*/ 0 w 1659024"/>
              <a:gd name="connsiteY6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651072 w 1659024"/>
              <a:gd name="connsiteY3" fmla="*/ 325111 h 648072"/>
              <a:gd name="connsiteX4" fmla="*/ 1651072 w 1659024"/>
              <a:gd name="connsiteY4" fmla="*/ 492088 h 648072"/>
              <a:gd name="connsiteX5" fmla="*/ 1656184 w 1659024"/>
              <a:gd name="connsiteY5" fmla="*/ 648072 h 648072"/>
              <a:gd name="connsiteX6" fmla="*/ 0 w 1659024"/>
              <a:gd name="connsiteY6" fmla="*/ 648072 h 648072"/>
              <a:gd name="connsiteX7" fmla="*/ 0 w 1659024"/>
              <a:gd name="connsiteY7" fmla="*/ 0 h 648072"/>
              <a:gd name="connsiteX0" fmla="*/ 0 w 1659024"/>
              <a:gd name="connsiteY0" fmla="*/ 0 h 648072"/>
              <a:gd name="connsiteX1" fmla="*/ 1656184 w 1659024"/>
              <a:gd name="connsiteY1" fmla="*/ 0 h 648072"/>
              <a:gd name="connsiteX2" fmla="*/ 1659024 w 1659024"/>
              <a:gd name="connsiteY2" fmla="*/ 134280 h 648072"/>
              <a:gd name="connsiteX3" fmla="*/ 1269410 w 1659024"/>
              <a:gd name="connsiteY3" fmla="*/ 317160 h 648072"/>
              <a:gd name="connsiteX4" fmla="*/ 1651072 w 1659024"/>
              <a:gd name="connsiteY4" fmla="*/ 492088 h 648072"/>
              <a:gd name="connsiteX5" fmla="*/ 1656184 w 1659024"/>
              <a:gd name="connsiteY5" fmla="*/ 648072 h 648072"/>
              <a:gd name="connsiteX6" fmla="*/ 0 w 1659024"/>
              <a:gd name="connsiteY6" fmla="*/ 648072 h 648072"/>
              <a:gd name="connsiteX7" fmla="*/ 0 w 1659024"/>
              <a:gd name="connsiteY7" fmla="*/ 0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59024" h="648072">
                <a:moveTo>
                  <a:pt x="0" y="0"/>
                </a:moveTo>
                <a:lnTo>
                  <a:pt x="1656184" y="0"/>
                </a:lnTo>
                <a:cubicBezTo>
                  <a:pt x="1657131" y="44760"/>
                  <a:pt x="1658077" y="89520"/>
                  <a:pt x="1659024" y="134280"/>
                </a:cubicBezTo>
                <a:lnTo>
                  <a:pt x="1269410" y="317160"/>
                </a:lnTo>
                <a:lnTo>
                  <a:pt x="1651072" y="492088"/>
                </a:lnTo>
                <a:lnTo>
                  <a:pt x="1656184" y="648072"/>
                </a:lnTo>
                <a:lnTo>
                  <a:pt x="0" y="648072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5220072" y="2095926"/>
            <a:ext cx="720080" cy="1358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6588224" y="2231802"/>
            <a:ext cx="1656184" cy="7215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6442342" y="2231802"/>
            <a:ext cx="145882" cy="1443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8242542" y="2231802"/>
            <a:ext cx="145882" cy="1443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6372200" y="2084946"/>
            <a:ext cx="2088232" cy="1440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6588224" y="2228962"/>
            <a:ext cx="165618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1043608" y="2231802"/>
            <a:ext cx="504057" cy="7222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0" name="그룹 39"/>
          <p:cNvGrpSpPr/>
          <p:nvPr/>
        </p:nvGrpSpPr>
        <p:grpSpPr>
          <a:xfrm>
            <a:off x="2699791" y="2228962"/>
            <a:ext cx="648072" cy="1443000"/>
            <a:chOff x="2915815" y="4794312"/>
            <a:chExt cx="648072" cy="1443000"/>
          </a:xfrm>
        </p:grpSpPr>
        <p:cxnSp>
          <p:nvCxnSpPr>
            <p:cNvPr id="59" name="직선 연결선 58"/>
            <p:cNvCxnSpPr/>
            <p:nvPr/>
          </p:nvCxnSpPr>
          <p:spPr>
            <a:xfrm flipH="1">
              <a:off x="2915815" y="5514392"/>
              <a:ext cx="2" cy="7204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 flipV="1">
              <a:off x="2915815" y="6230395"/>
              <a:ext cx="155984" cy="4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/>
            <p:cNvCxnSpPr/>
            <p:nvPr/>
          </p:nvCxnSpPr>
          <p:spPr>
            <a:xfrm flipV="1">
              <a:off x="3071799" y="5898430"/>
              <a:ext cx="174928" cy="3319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3246727" y="5898430"/>
              <a:ext cx="182880" cy="3388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flipV="1">
              <a:off x="3429607" y="6234842"/>
              <a:ext cx="134280" cy="24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 flipV="1">
              <a:off x="3563887" y="4794312"/>
              <a:ext cx="0" cy="1440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/>
            <p:nvPr/>
          </p:nvCxnSpPr>
          <p:spPr>
            <a:xfrm flipH="1">
              <a:off x="2915817" y="4794312"/>
              <a:ext cx="648070" cy="28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직사각형 40"/>
          <p:cNvSpPr/>
          <p:nvPr/>
        </p:nvSpPr>
        <p:spPr>
          <a:xfrm>
            <a:off x="2699792" y="2229640"/>
            <a:ext cx="504057" cy="7222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4139953" y="2233900"/>
            <a:ext cx="145882" cy="7222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5436096" y="2227550"/>
            <a:ext cx="504057" cy="14617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4" name="직선 연결선 43"/>
          <p:cNvCxnSpPr/>
          <p:nvPr/>
        </p:nvCxnSpPr>
        <p:spPr>
          <a:xfrm flipH="1">
            <a:off x="5436096" y="2951882"/>
            <a:ext cx="2" cy="7204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5436096" y="3667886"/>
            <a:ext cx="155984" cy="4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5592081" y="3488320"/>
            <a:ext cx="96043" cy="1795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5767008" y="3335920"/>
            <a:ext cx="182880" cy="3388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V="1">
            <a:off x="5949888" y="3672332"/>
            <a:ext cx="134280" cy="2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6084168" y="2231802"/>
            <a:ext cx="0" cy="1440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V="1">
            <a:off x="5688124" y="3337529"/>
            <a:ext cx="76365" cy="1449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그룹 50"/>
          <p:cNvGrpSpPr/>
          <p:nvPr/>
        </p:nvGrpSpPr>
        <p:grpSpPr>
          <a:xfrm>
            <a:off x="5455496" y="2260840"/>
            <a:ext cx="70142" cy="695303"/>
            <a:chOff x="6834286" y="4844014"/>
            <a:chExt cx="70142" cy="695303"/>
          </a:xfrm>
        </p:grpSpPr>
        <p:sp>
          <p:nvSpPr>
            <p:cNvPr id="56" name="직사각형 55"/>
            <p:cNvSpPr/>
            <p:nvPr/>
          </p:nvSpPr>
          <p:spPr>
            <a:xfrm>
              <a:off x="6834286" y="5346145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6834286" y="5098716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834286" y="4844014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854496" y="2259099"/>
            <a:ext cx="70142" cy="695303"/>
            <a:chOff x="6834286" y="4844014"/>
            <a:chExt cx="70142" cy="695303"/>
          </a:xfrm>
        </p:grpSpPr>
        <p:sp>
          <p:nvSpPr>
            <p:cNvPr id="53" name="직사각형 52"/>
            <p:cNvSpPr/>
            <p:nvPr/>
          </p:nvSpPr>
          <p:spPr>
            <a:xfrm>
              <a:off x="6834286" y="5346145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6834286" y="5098716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6834286" y="4844014"/>
              <a:ext cx="70142" cy="193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2163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CAD12</dc:creator>
  <cp:lastModifiedBy>푸른 바다</cp:lastModifiedBy>
  <cp:revision>3</cp:revision>
  <dcterms:created xsi:type="dcterms:W3CDTF">2015-09-24T03:28:07Z</dcterms:created>
  <dcterms:modified xsi:type="dcterms:W3CDTF">2025-01-03T20:27:33Z</dcterms:modified>
</cp:coreProperties>
</file>